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1" r:id="rId4"/>
    <p:sldId id="267" r:id="rId5"/>
    <p:sldId id="257" r:id="rId6"/>
    <p:sldId id="268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 showScrollbar="0"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392E6B-4BF7-49D8-9B67-8E2EE8FB70EC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AB1BE1-2055-46A9-B496-3A0A271EEE6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5562600" cy="1828800"/>
          </a:xfrm>
        </p:spPr>
        <p:txBody>
          <a:bodyPr/>
          <a:lstStyle/>
          <a:p>
            <a:r>
              <a:rPr lang="en-US" dirty="0" smtClean="0"/>
              <a:t>Partial Products Multiplication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5410200" cy="1752600"/>
          </a:xfrm>
        </p:spPr>
        <p:txBody>
          <a:bodyPr/>
          <a:lstStyle/>
          <a:p>
            <a:r>
              <a:rPr lang="en-US" dirty="0" smtClean="0"/>
              <a:t>By Natalie Cook</a:t>
            </a:r>
          </a:p>
          <a:p>
            <a:r>
              <a:rPr lang="en-US" dirty="0" smtClean="0"/>
              <a:t>MTH 553</a:t>
            </a:r>
          </a:p>
          <a:p>
            <a:r>
              <a:rPr lang="en-US" dirty="0" smtClean="0"/>
              <a:t>Summer Session 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838200"/>
            <a:ext cx="1524000" cy="1581912"/>
          </a:xfrm>
        </p:spPr>
        <p:txBody>
          <a:bodyPr>
            <a:noAutofit/>
          </a:bodyPr>
          <a:lstStyle/>
          <a:p>
            <a:pPr algn="r"/>
            <a:r>
              <a:rPr lang="en-US" sz="4200" dirty="0" smtClean="0"/>
              <a:t>87</a:t>
            </a:r>
            <a:br>
              <a:rPr lang="en-US" sz="4200" dirty="0" smtClean="0"/>
            </a:br>
            <a:r>
              <a:rPr lang="en-US" sz="4200" u="sng" dirty="0" smtClean="0"/>
              <a:t>x  9</a:t>
            </a:r>
            <a:endParaRPr lang="en-US" sz="4200" dirty="0"/>
          </a:p>
        </p:txBody>
      </p:sp>
      <p:sp>
        <p:nvSpPr>
          <p:cNvPr id="4" name="TextBox 3"/>
          <p:cNvSpPr txBox="1"/>
          <p:nvPr/>
        </p:nvSpPr>
        <p:spPr>
          <a:xfrm>
            <a:off x="3657600" y="2971800"/>
            <a:ext cx="441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87 = 80 +7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3733800"/>
            <a:ext cx="441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x 9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838200"/>
            <a:ext cx="1524000" cy="1581912"/>
          </a:xfrm>
        </p:spPr>
        <p:txBody>
          <a:bodyPr>
            <a:noAutofit/>
          </a:bodyPr>
          <a:lstStyle/>
          <a:p>
            <a:pPr algn="r"/>
            <a:r>
              <a:rPr lang="en-US" sz="4200" dirty="0" smtClean="0"/>
              <a:t>87</a:t>
            </a:r>
            <a:br>
              <a:rPr lang="en-US" sz="4200" dirty="0" smtClean="0"/>
            </a:br>
            <a:r>
              <a:rPr lang="en-US" sz="4200" u="sng" dirty="0" smtClean="0"/>
              <a:t>x  9</a:t>
            </a:r>
            <a:endParaRPr lang="en-US" sz="4200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2362200"/>
            <a:ext cx="441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80 x 9 -&gt;   720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971800"/>
            <a:ext cx="487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7 x 9 -&gt;     63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6200" y="3733800"/>
            <a:ext cx="236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783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524000" y="3657600"/>
            <a:ext cx="381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81000"/>
            <a:ext cx="1524000" cy="1581912"/>
          </a:xfrm>
        </p:spPr>
        <p:txBody>
          <a:bodyPr>
            <a:noAutofit/>
          </a:bodyPr>
          <a:lstStyle/>
          <a:p>
            <a:pPr algn="r"/>
            <a:r>
              <a:rPr lang="en-US" sz="4200" dirty="0" smtClean="0"/>
              <a:t>376</a:t>
            </a:r>
            <a:br>
              <a:rPr lang="en-US" sz="4200" dirty="0" smtClean="0"/>
            </a:br>
            <a:r>
              <a:rPr lang="en-US" sz="4200" u="sng" dirty="0" smtClean="0"/>
              <a:t>x 23</a:t>
            </a:r>
            <a:endParaRPr lang="en-US" sz="42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124200"/>
            <a:ext cx="441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376 = 300 + 70 + 6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4191000"/>
            <a:ext cx="487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23 = 20 + 3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81000"/>
            <a:ext cx="1524000" cy="1581912"/>
          </a:xfrm>
        </p:spPr>
        <p:txBody>
          <a:bodyPr>
            <a:noAutofit/>
          </a:bodyPr>
          <a:lstStyle/>
          <a:p>
            <a:pPr algn="r"/>
            <a:r>
              <a:rPr lang="en-US" sz="4200" dirty="0" smtClean="0"/>
              <a:t>376</a:t>
            </a:r>
            <a:br>
              <a:rPr lang="en-US" sz="4200" dirty="0" smtClean="0"/>
            </a:br>
            <a:r>
              <a:rPr lang="en-US" sz="4200" u="sng" dirty="0" smtClean="0"/>
              <a:t>x 23</a:t>
            </a:r>
            <a:endParaRPr lang="en-US" sz="42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905000"/>
            <a:ext cx="441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300 x 20 -&gt;   6000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2514600"/>
            <a:ext cx="487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300 x 3 -&gt;     900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32004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70 x 20 -&gt;    1400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4419600"/>
            <a:ext cx="441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tx2"/>
                </a:solidFill>
                <a:latin typeface="+mj-lt"/>
              </a:rPr>
              <a:t>6</a:t>
            </a:r>
            <a:r>
              <a:rPr lang="en-US" sz="4200" dirty="0" smtClean="0">
                <a:solidFill>
                  <a:schemeClr val="tx2"/>
                </a:solidFill>
                <a:latin typeface="+mj-lt"/>
              </a:rPr>
              <a:t> x 20 -&gt;     120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3810000"/>
            <a:ext cx="472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70 x 3 -&gt;     210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7800" y="49530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tx2"/>
                </a:solidFill>
                <a:latin typeface="+mj-lt"/>
              </a:rPr>
              <a:t>6</a:t>
            </a:r>
            <a:r>
              <a:rPr lang="en-US" sz="4200" dirty="0" smtClean="0">
                <a:solidFill>
                  <a:schemeClr val="tx2"/>
                </a:solidFill>
                <a:latin typeface="+mj-lt"/>
              </a:rPr>
              <a:t> x 3 -&gt;         18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400" y="5638800"/>
            <a:ext cx="236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8648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715000"/>
            <a:ext cx="381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381000"/>
            <a:ext cx="1524000" cy="1581912"/>
          </a:xfrm>
        </p:spPr>
        <p:txBody>
          <a:bodyPr>
            <a:noAutofit/>
          </a:bodyPr>
          <a:lstStyle/>
          <a:p>
            <a:pPr algn="r"/>
            <a:r>
              <a:rPr lang="en-US" sz="4200" dirty="0" smtClean="0"/>
              <a:t>36.4</a:t>
            </a:r>
            <a:br>
              <a:rPr lang="en-US" sz="4200" dirty="0" smtClean="0"/>
            </a:br>
            <a:r>
              <a:rPr lang="en-US" sz="4200" u="sng" dirty="0" smtClean="0"/>
              <a:t>x 10.3</a:t>
            </a:r>
            <a:endParaRPr lang="en-US" sz="4200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2819400"/>
            <a:ext cx="480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364 = 300 + 60 + 4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3581400"/>
            <a:ext cx="487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103 = 100 + 3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124200" y="381000"/>
            <a:ext cx="1524000" cy="15819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364</a:t>
            </a:r>
            <a:b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x 103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905000"/>
            <a:ext cx="480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300 x 100 -&gt;   30000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514600"/>
            <a:ext cx="487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300 x 3 -&gt;     900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32004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tx2"/>
                </a:solidFill>
                <a:latin typeface="+mj-lt"/>
              </a:rPr>
              <a:t>6</a:t>
            </a:r>
            <a:r>
              <a:rPr lang="en-US" sz="4200" dirty="0" smtClean="0">
                <a:solidFill>
                  <a:schemeClr val="tx2"/>
                </a:solidFill>
                <a:latin typeface="+mj-lt"/>
              </a:rPr>
              <a:t>0 x 100 -&gt;    6000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4419600"/>
            <a:ext cx="441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4 x 100 -&gt;     400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3810000"/>
            <a:ext cx="472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tx2"/>
                </a:solidFill>
                <a:latin typeface="+mj-lt"/>
              </a:rPr>
              <a:t>6</a:t>
            </a:r>
            <a:r>
              <a:rPr lang="en-US" sz="4200" dirty="0" smtClean="0">
                <a:solidFill>
                  <a:schemeClr val="tx2"/>
                </a:solidFill>
                <a:latin typeface="+mj-lt"/>
              </a:rPr>
              <a:t>0 x 3 -&gt;     180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7800" y="49530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4 x 3 -&gt;         12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5638800"/>
            <a:ext cx="236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37492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715000"/>
            <a:ext cx="381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3200400" y="381000"/>
            <a:ext cx="1524000" cy="15819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364</a:t>
            </a:r>
            <a:b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x 103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0400" y="5715000"/>
            <a:ext cx="236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+mj-lt"/>
              </a:rPr>
              <a:t>374.92</a:t>
            </a:r>
            <a:endParaRPr lang="en-US" sz="4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477000" y="4648200"/>
            <a:ext cx="1524000" cy="15819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36.4</a:t>
            </a:r>
            <a:b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x 10.3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620000" y="5105400"/>
            <a:ext cx="457200" cy="533400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620000" y="5715000"/>
            <a:ext cx="457200" cy="533400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0" grpId="1"/>
      <p:bldP spid="13" grpId="0"/>
      <p:bldP spid="14" grpId="0"/>
      <p:bldP spid="17" grpId="0"/>
      <p:bldP spid="19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21336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Now you try with the examples on your worksheets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4|0|0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4|0|0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0|0|0.2|0|0|0|0.2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0|0|0.2|0|0|0|0.2|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|0|0|0.2|0|0|0|0|0.2|0|0|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|0|0|0.2|0|0|0|0|0.2|0|0|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133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Partial Products Multiplication</vt:lpstr>
      <vt:lpstr>87 x  9</vt:lpstr>
      <vt:lpstr>87 x  9</vt:lpstr>
      <vt:lpstr>376 x 23</vt:lpstr>
      <vt:lpstr>376 x 23</vt:lpstr>
      <vt:lpstr>36.4 x 10.3</vt:lpstr>
      <vt:lpstr>Slide 7</vt:lpstr>
      <vt:lpstr>Now you try with the examples on your worksheets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Partial Products Multiplication</dc:title>
  <dc:creator>Owner</dc:creator>
  <cp:lastModifiedBy>Owner</cp:lastModifiedBy>
  <cp:revision>12</cp:revision>
  <dcterms:created xsi:type="dcterms:W3CDTF">2009-06-22T19:15:27Z</dcterms:created>
  <dcterms:modified xsi:type="dcterms:W3CDTF">2009-06-22T20:23:42Z</dcterms:modified>
</cp:coreProperties>
</file>